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16" r:id="rId3"/>
    <p:sldId id="273" r:id="rId4"/>
    <p:sldId id="315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272" r:id="rId16"/>
    <p:sldId id="261" r:id="rId17"/>
    <p:sldId id="27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269" r:id="rId28"/>
    <p:sldId id="266" r:id="rId29"/>
    <p:sldId id="267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68" r:id="rId46"/>
    <p:sldId id="262" r:id="rId47"/>
    <p:sldId id="274" r:id="rId48"/>
    <p:sldId id="292" r:id="rId49"/>
    <p:sldId id="291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270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D5A54"/>
    <a:srgbClr val="FFEEAB"/>
    <a:srgbClr val="FFFFFF"/>
    <a:srgbClr val="656565"/>
    <a:srgbClr val="A4A4A4"/>
    <a:srgbClr val="222223"/>
    <a:srgbClr val="B48BAC"/>
    <a:srgbClr val="1A2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0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1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5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4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7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9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3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6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5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A4FC-460D-47A4-98A0-F6E3C5D10329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1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07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0196" y="4288066"/>
            <a:ext cx="8960953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无人能与你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相比 你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掌权直到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永远 </a:t>
            </a:r>
            <a:endParaRPr lang="en-US" altLang="zh-CN" sz="28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要扬声赞美你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Wu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bi 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Ni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zhang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yuan</a:t>
            </a: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yang sheng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Pre - 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0195" y="4288066"/>
            <a:ext cx="10837379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何等伟大的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爱 高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过诸天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深海 当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受极大赞美 喔喔</a:t>
            </a:r>
          </a:p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主你满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有能力 世界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盼望是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我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要敬拜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耶稣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我的主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he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de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Gao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tian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man you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 Shi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pan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2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0196" y="4288066"/>
            <a:ext cx="8960953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无人能与你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相比 你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掌权直到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永远 </a:t>
            </a:r>
            <a:endParaRPr lang="en-US" altLang="zh-CN" sz="28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要扬声赞美你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Wu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bi 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Ni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zhang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yuan</a:t>
            </a: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yang sheng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Pre - 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1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16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66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0195" y="4288066"/>
            <a:ext cx="10837379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何等伟大的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爱 高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过诸天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深海 当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受极大赞美 喔喔</a:t>
            </a:r>
          </a:p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主你满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有能力 世界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盼望是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我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要敬拜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耶稣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我的主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he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de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Gao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tian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man you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 Shi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pan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Chorus*2(end)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87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77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2" y="2905123"/>
            <a:ext cx="8714511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62325" y="3732550"/>
            <a:ext cx="83454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O Lord my God</a:t>
            </a:r>
            <a:r>
              <a:rPr lang="zh-CN" altLang="en-US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When I in awesome </a:t>
            </a:r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wonder</a:t>
            </a:r>
          </a:p>
          <a:p>
            <a:pPr algn="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Consider all the works Thy hands have made.</a:t>
            </a:r>
          </a:p>
          <a:p>
            <a:pPr algn="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I 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see the stars, I hear the rolling thunder,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Thy power throughout the universe displayed.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主啊我神 我每逢举目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观看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祢手所造 一切奇妙大工</a:t>
            </a: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看见星宿 又听到隆隆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雷声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祢的大能 遍满了宇宙中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1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62325" y="3732550"/>
            <a:ext cx="83454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sings my soul, my </a:t>
            </a:r>
            <a:r>
              <a:rPr lang="en-US" altLang="zh-CN" sz="28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sings my soul, my </a:t>
            </a:r>
            <a:r>
              <a:rPr lang="en-US" altLang="zh-CN" sz="28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我灵歌唱 赞美救主我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我灵歌唱 赞美救主我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1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3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16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62325" y="3732550"/>
            <a:ext cx="83454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And when I think</a:t>
            </a:r>
            <a:r>
              <a:rPr lang="zh-CN" altLang="en-US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，</a:t>
            </a:r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that 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God, His Son not sparing,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Sent Him to die, I scarce can take it in;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That on the 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cross,my</a:t>
            </a:r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burden gladly bearing,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He bled and died to take away my sin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当我想到 神竟愿差祂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儿子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降世舍命 我几乎不领会</a:t>
            </a: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主在十架 甘愿背我的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重担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流血舍身 为要赦免我罪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83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62325" y="3732550"/>
            <a:ext cx="83454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sings my soul, my </a:t>
            </a:r>
            <a:r>
              <a:rPr lang="en-US" altLang="zh-CN" sz="28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sings my soul, my </a:t>
            </a:r>
            <a:r>
              <a:rPr lang="en-US" altLang="zh-CN" sz="28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我灵歌唱 赞美救主我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我灵歌唱 赞美救主我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7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67100" y="5288340"/>
            <a:ext cx="8345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Great! How Great</a:t>
            </a:r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!  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Hou</a:t>
            </a:r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56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Bridge*4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98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0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62325" y="3732550"/>
            <a:ext cx="83454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When Christ shall come with shout of acclamation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And take me home, what joy shall fill my heart!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I shall bow in humble adoration,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And there proclaim, my God,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当主再来 欢呼声响彻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天空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何等喜乐 主接我回天家</a:t>
            </a: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我要跪下 谦恭地崇拜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敬奉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并要颂扬 神啊祢真伟大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Verse3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30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62325" y="3732550"/>
            <a:ext cx="83454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sings my soul, my </a:t>
            </a:r>
            <a:r>
              <a:rPr lang="en-US" altLang="zh-CN" sz="28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sings my soul, my </a:t>
            </a:r>
            <a:r>
              <a:rPr lang="en-US" altLang="zh-CN" sz="28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我灵歌唱 赞美救主我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我灵歌唱 赞美救主我</a:t>
            </a:r>
            <a:r>
              <a:rPr lang="zh-CN" altLang="en-US" sz="20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32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67100" y="5288340"/>
            <a:ext cx="8345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Great! How Great</a:t>
            </a:r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!  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Hou</a:t>
            </a:r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0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56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Bridge*4(end)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6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2" y="2905123"/>
            <a:ext cx="8714511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4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Man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sorrows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Lamb </a:t>
            </a:r>
            <a:r>
              <a:rPr lang="en-US" altLang="zh-CN" sz="3200" b="1" dirty="0">
                <a:solidFill>
                  <a:srgbClr val="1E1C11"/>
                </a:solidFill>
              </a:rPr>
              <a:t>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God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By </a:t>
            </a:r>
            <a:r>
              <a:rPr lang="en-US" altLang="zh-CN" sz="3200" b="1" dirty="0">
                <a:solidFill>
                  <a:srgbClr val="1E1C11"/>
                </a:solidFill>
              </a:rPr>
              <a:t>His own betrayed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The sin of man and wrath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God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Has </a:t>
            </a:r>
            <a:r>
              <a:rPr lang="en-US" altLang="zh-CN" sz="3200" b="1" dirty="0">
                <a:solidFill>
                  <a:srgbClr val="1E1C11"/>
                </a:solidFill>
              </a:rPr>
              <a:t>been on Jesus laid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忧痛人子神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羔羊，遭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背叛受罪苦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众人的罪神的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怒，都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由主担当背负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7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4288066"/>
            <a:ext cx="8960953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永活全能的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主宰  道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成肉身显明你的爱</a:t>
            </a:r>
          </a:p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  荣耀神  何等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的伟大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zhuzai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Rong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He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</a:t>
            </a: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37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Silent as He stood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accused   Beaten </a:t>
            </a:r>
            <a:r>
              <a:rPr lang="en-US" altLang="zh-CN" sz="3200" b="1" dirty="0">
                <a:solidFill>
                  <a:srgbClr val="1E1C11"/>
                </a:solidFill>
              </a:rPr>
              <a:t>mocked and scorned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Bowing to the Father's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will   He </a:t>
            </a:r>
            <a:r>
              <a:rPr lang="en-US" altLang="zh-CN" sz="3200" b="1" dirty="0">
                <a:solidFill>
                  <a:srgbClr val="1E1C11"/>
                </a:solidFill>
              </a:rPr>
              <a:t>took a crown of thorns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无罪被告不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答辩 独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受唾骂与鞭笞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顺服天父的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旨意 祂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戴荆棘的冠冕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256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0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7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Sent of heaven God's own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Son  To </a:t>
            </a:r>
            <a:r>
              <a:rPr lang="en-US" altLang="zh-CN" sz="3200" b="1" dirty="0">
                <a:solidFill>
                  <a:srgbClr val="1E1C11"/>
                </a:solidFill>
              </a:rPr>
              <a:t>purchase and redeem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And reconcile the very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ones  Who </a:t>
            </a:r>
            <a:r>
              <a:rPr lang="en-US" altLang="zh-CN" sz="3200" b="1" dirty="0">
                <a:solidFill>
                  <a:srgbClr val="1E1C11"/>
                </a:solidFill>
              </a:rPr>
              <a:t>nailed Him to that tree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从天受遣神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独子  来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至此赎罪债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放下己心并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宽恕  将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祂钉十架之人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latin typeface="Arial"/>
                <a:ea typeface="GB18030 Bitmap"/>
                <a:cs typeface="Arial"/>
              </a:rPr>
              <a:t>3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7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95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28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debt is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paid   It </a:t>
            </a:r>
            <a:r>
              <a:rPr lang="en-US" altLang="zh-CN" sz="3200" b="1" dirty="0">
                <a:solidFill>
                  <a:srgbClr val="1E1C11"/>
                </a:solidFill>
              </a:rPr>
              <a:t>is paid in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full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By </a:t>
            </a:r>
            <a:r>
              <a:rPr lang="en-US" altLang="zh-CN" sz="3200" b="1" dirty="0">
                <a:solidFill>
                  <a:srgbClr val="1E1C11"/>
                </a:solidFill>
              </a:rPr>
              <a:t>the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precious blood  That </a:t>
            </a:r>
            <a:r>
              <a:rPr lang="en-US" altLang="zh-CN" sz="3200" b="1" dirty="0">
                <a:solidFill>
                  <a:srgbClr val="1E1C11"/>
                </a:solidFill>
              </a:rPr>
              <a:t>my Jesus spilled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如今我罪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债  全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已得清偿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受清洗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洁净  因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主流宝血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84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the curse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sin  Has </a:t>
            </a:r>
            <a:r>
              <a:rPr lang="en-US" altLang="zh-CN" sz="3200" b="1" dirty="0">
                <a:solidFill>
                  <a:srgbClr val="1E1C11"/>
                </a:solidFill>
              </a:rPr>
              <a:t>no hold on me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Whom the Son sets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free  Oh </a:t>
            </a:r>
            <a:r>
              <a:rPr lang="en-US" altLang="zh-CN" sz="3200" b="1" dirty="0">
                <a:solidFill>
                  <a:srgbClr val="1E1C11"/>
                </a:solidFill>
              </a:rPr>
              <a:t>is free indeed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诅咒  失去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了权柄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因神子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解救  我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得着自由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5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debt is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paid   It </a:t>
            </a:r>
            <a:r>
              <a:rPr lang="en-US" altLang="zh-CN" sz="3200" b="1" dirty="0">
                <a:solidFill>
                  <a:srgbClr val="1E1C11"/>
                </a:solidFill>
              </a:rPr>
              <a:t>is paid in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full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By </a:t>
            </a:r>
            <a:r>
              <a:rPr lang="en-US" altLang="zh-CN" sz="3200" b="1" dirty="0">
                <a:solidFill>
                  <a:srgbClr val="1E1C11"/>
                </a:solidFill>
              </a:rPr>
              <a:t>the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precious blood  That </a:t>
            </a:r>
            <a:r>
              <a:rPr lang="en-US" altLang="zh-CN" sz="3200" b="1" dirty="0">
                <a:solidFill>
                  <a:srgbClr val="1E1C11"/>
                </a:solidFill>
              </a:rPr>
              <a:t>my Jesus spilled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如今我罪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债  全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已得清偿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受清洗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洁净  因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主流宝血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83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the curse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sin  Has </a:t>
            </a:r>
            <a:r>
              <a:rPr lang="en-US" altLang="zh-CN" sz="3200" b="1" dirty="0">
                <a:solidFill>
                  <a:srgbClr val="1E1C11"/>
                </a:solidFill>
              </a:rPr>
              <a:t>no hold on me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Whom the Son sets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free  Oh </a:t>
            </a:r>
            <a:r>
              <a:rPr lang="en-US" altLang="zh-CN" sz="3200" b="1" dirty="0">
                <a:solidFill>
                  <a:srgbClr val="1E1C11"/>
                </a:solidFill>
              </a:rPr>
              <a:t>is free indeed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诅咒  失去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了权柄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因神子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解救  我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得着自由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0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4288066"/>
            <a:ext cx="8960953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圣洁尊贵的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君王  超乎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万名在全地之上</a:t>
            </a:r>
          </a:p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为我罪流宝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血  赎回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我生命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jun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Chao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wan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zhishang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 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xue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Shu 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hui wo sheng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85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9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1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See the stone is rolled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away  Behold </a:t>
            </a:r>
            <a:r>
              <a:rPr lang="en-US" altLang="zh-CN" sz="3200" b="1" dirty="0">
                <a:solidFill>
                  <a:srgbClr val="1E1C11"/>
                </a:solidFill>
              </a:rPr>
              <a:t>the empty tomb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Hallelujah God be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praised  He's </a:t>
            </a:r>
            <a:r>
              <a:rPr lang="en-US" altLang="zh-CN" sz="3200" b="1" dirty="0">
                <a:solidFill>
                  <a:srgbClr val="1E1C11"/>
                </a:solidFill>
              </a:rPr>
              <a:t>risen from the grave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眼看墓石挪移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开  探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眼只见墓已空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哈利路亚颂赞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  祂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已从死里复活 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latin typeface="Arial"/>
                <a:ea typeface="GB18030 Bitmap"/>
                <a:cs typeface="Arial"/>
              </a:rPr>
              <a:t>4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3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8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7775" y="43627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96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8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2745" y="2295525"/>
            <a:ext cx="2976417" cy="964912"/>
          </a:xfrm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让我</a:t>
            </a:r>
            <a:endParaRPr lang="zh-CN" altLang="en-US" sz="96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3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32424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你用重价救赎我，使我脱离罪恶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河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叫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我这不配的人，凭信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得救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Ni </a:t>
            </a:r>
            <a:r>
              <a:rPr lang="en-US" altLang="zh-CN" sz="2400" dirty="0" err="1">
                <a:solidFill>
                  <a:srgbClr val="000000"/>
                </a:solidFill>
              </a:rPr>
              <a:t>yong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jia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wo  Shi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tuo</a:t>
            </a:r>
            <a:r>
              <a:rPr lang="en-US" altLang="zh-CN" sz="2400" dirty="0">
                <a:solidFill>
                  <a:srgbClr val="000000"/>
                </a:solidFill>
              </a:rPr>
              <a:t> li </a:t>
            </a:r>
            <a:r>
              <a:rPr lang="en-US" altLang="zh-CN" sz="2400" dirty="0" err="1">
                <a:solidFill>
                  <a:srgbClr val="000000"/>
                </a:solidFill>
              </a:rPr>
              <a:t>zui</a:t>
            </a:r>
            <a:r>
              <a:rPr lang="en-US" altLang="zh-CN" sz="2400" dirty="0">
                <a:solidFill>
                  <a:srgbClr val="000000"/>
                </a:solidFill>
              </a:rPr>
              <a:t> e he</a:t>
            </a: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Jiao wo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pei</a:t>
            </a:r>
            <a:r>
              <a:rPr lang="en-US" altLang="zh-CN" sz="2400" dirty="0">
                <a:solidFill>
                  <a:srgbClr val="000000"/>
                </a:solidFill>
              </a:rPr>
              <a:t> di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ping </a:t>
            </a:r>
            <a:r>
              <a:rPr lang="en-US" altLang="zh-CN" sz="2400" dirty="0" err="1">
                <a:solidFill>
                  <a:srgbClr val="000000"/>
                </a:solidFill>
              </a:rPr>
              <a:t>xin</a:t>
            </a:r>
            <a:r>
              <a:rPr lang="en-US" altLang="zh-CN" sz="2400" dirty="0">
                <a:solidFill>
                  <a:srgbClr val="000000"/>
                </a:solidFill>
              </a:rPr>
              <a:t> de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jiu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15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51474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赐圣灵帮助我，使我胜过老旧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祈求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恩主领我，迈向属灵高峰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err="1" smtClean="0">
                <a:solidFill>
                  <a:srgbClr val="000000"/>
                </a:solidFill>
              </a:rPr>
              <a:t>ni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ci sheng ling bang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zhuwo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shi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wo sheng </a:t>
            </a:r>
            <a:r>
              <a:rPr lang="en-US" altLang="zh-CN" sz="2400" dirty="0" err="1">
                <a:solidFill>
                  <a:srgbClr val="000000"/>
                </a:solidFill>
              </a:rPr>
              <a:t>guo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lao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jiu</a:t>
            </a:r>
            <a:r>
              <a:rPr lang="en-US" altLang="zh-CN" sz="2400" dirty="0">
                <a:solidFill>
                  <a:srgbClr val="000000"/>
                </a:solidFill>
              </a:rPr>
              <a:t> wo</a:t>
            </a: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qi </a:t>
            </a:r>
            <a:r>
              <a:rPr lang="en-US" altLang="zh-CN" sz="2400" dirty="0" err="1">
                <a:solidFill>
                  <a:srgbClr val="000000"/>
                </a:solidFill>
              </a:rPr>
              <a:t>qiu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en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zhu</a:t>
            </a:r>
            <a:r>
              <a:rPr lang="en-US" altLang="zh-CN" sz="2400" dirty="0">
                <a:solidFill>
                  <a:srgbClr val="000000"/>
                </a:solidFill>
              </a:rPr>
              <a:t> ling wo </a:t>
            </a:r>
            <a:r>
              <a:rPr lang="en-US" altLang="zh-CN" sz="2400" dirty="0" err="1">
                <a:solidFill>
                  <a:srgbClr val="000000"/>
                </a:solidFill>
              </a:rPr>
              <a:t>mai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shu</a:t>
            </a:r>
            <a:r>
              <a:rPr lang="en-US" altLang="zh-CN" sz="2400" dirty="0">
                <a:solidFill>
                  <a:srgbClr val="000000"/>
                </a:solidFill>
              </a:rPr>
              <a:t> ling </a:t>
            </a:r>
            <a:r>
              <a:rPr lang="en-US" altLang="zh-CN" sz="2400" dirty="0" err="1">
                <a:solidFill>
                  <a:srgbClr val="000000"/>
                </a:solidFill>
              </a:rPr>
              <a:t>gao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feng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36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  而祷告非仅用口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zan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ci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jing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fang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dao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gao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kou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8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0196" y="4288066"/>
            <a:ext cx="8960953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无人能与你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相比 你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掌权直到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永远 </a:t>
            </a:r>
            <a:endParaRPr lang="en-US" altLang="zh-CN" sz="28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要扬声赞美你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Wu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bi 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Ni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zhang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yuan</a:t>
            </a: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yang sheng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Pre - 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40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让我学习顺服以圣洁为装饰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400" dirty="0" smtClean="0">
                <a:solidFill>
                  <a:srgbClr val="000000"/>
                </a:solidFill>
              </a:rPr>
              <a:t>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dai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you </a:t>
            </a:r>
            <a:r>
              <a:rPr lang="en-US" altLang="zh-CN" sz="2400" dirty="0" err="1">
                <a:solidFill>
                  <a:srgbClr val="000000"/>
                </a:solidFill>
              </a:rPr>
              <a:t>xin’er</a:t>
            </a:r>
            <a:r>
              <a:rPr lang="en-US" altLang="zh-CN" sz="24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xue</a:t>
            </a:r>
            <a:r>
              <a:rPr lang="en-US" altLang="zh-CN" sz="2400" dirty="0">
                <a:solidFill>
                  <a:srgbClr val="000000"/>
                </a:solidFill>
              </a:rPr>
              <a:t> xi shun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yi</a:t>
            </a:r>
            <a:r>
              <a:rPr lang="en-US" altLang="zh-CN" sz="2400" dirty="0">
                <a:solidFill>
                  <a:srgbClr val="000000"/>
                </a:solidFill>
              </a:rPr>
              <a:t> sheng </a:t>
            </a:r>
            <a:r>
              <a:rPr lang="en-US" altLang="zh-CN" sz="2400" dirty="0" err="1">
                <a:solidFill>
                  <a:srgbClr val="000000"/>
                </a:solidFill>
              </a:rPr>
              <a:t>jie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wei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3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30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32424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你用重价救赎我，使我脱离罪恶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河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叫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我这不配的人，凭信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得救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Ni </a:t>
            </a:r>
            <a:r>
              <a:rPr lang="en-US" altLang="zh-CN" sz="2400" dirty="0" err="1">
                <a:solidFill>
                  <a:srgbClr val="000000"/>
                </a:solidFill>
              </a:rPr>
              <a:t>yong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jia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wo  Shi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tuo</a:t>
            </a:r>
            <a:r>
              <a:rPr lang="en-US" altLang="zh-CN" sz="2400" dirty="0">
                <a:solidFill>
                  <a:srgbClr val="000000"/>
                </a:solidFill>
              </a:rPr>
              <a:t> li </a:t>
            </a:r>
            <a:r>
              <a:rPr lang="en-US" altLang="zh-CN" sz="2400" dirty="0" err="1">
                <a:solidFill>
                  <a:srgbClr val="000000"/>
                </a:solidFill>
              </a:rPr>
              <a:t>zui</a:t>
            </a:r>
            <a:r>
              <a:rPr lang="en-US" altLang="zh-CN" sz="2400" dirty="0">
                <a:solidFill>
                  <a:srgbClr val="000000"/>
                </a:solidFill>
              </a:rPr>
              <a:t> e he</a:t>
            </a: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Jiao wo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pei</a:t>
            </a:r>
            <a:r>
              <a:rPr lang="en-US" altLang="zh-CN" sz="2400" dirty="0">
                <a:solidFill>
                  <a:srgbClr val="000000"/>
                </a:solidFill>
              </a:rPr>
              <a:t> di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ping </a:t>
            </a:r>
            <a:r>
              <a:rPr lang="en-US" altLang="zh-CN" sz="2400" dirty="0" err="1">
                <a:solidFill>
                  <a:srgbClr val="000000"/>
                </a:solidFill>
              </a:rPr>
              <a:t>xin</a:t>
            </a:r>
            <a:r>
              <a:rPr lang="en-US" altLang="zh-CN" sz="2400" dirty="0">
                <a:solidFill>
                  <a:srgbClr val="000000"/>
                </a:solidFill>
              </a:rPr>
              <a:t> de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jiu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94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51474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赐圣灵帮助我，使我胜过老旧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祈求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恩主领我，迈向属灵高峰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err="1" smtClean="0">
                <a:solidFill>
                  <a:srgbClr val="000000"/>
                </a:solidFill>
              </a:rPr>
              <a:t>ni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ci sheng ling bang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zhuwo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shi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wo sheng </a:t>
            </a:r>
            <a:r>
              <a:rPr lang="en-US" altLang="zh-CN" sz="2400" dirty="0" err="1">
                <a:solidFill>
                  <a:srgbClr val="000000"/>
                </a:solidFill>
              </a:rPr>
              <a:t>guo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lao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jiu</a:t>
            </a:r>
            <a:r>
              <a:rPr lang="en-US" altLang="zh-CN" sz="2400" dirty="0">
                <a:solidFill>
                  <a:srgbClr val="000000"/>
                </a:solidFill>
              </a:rPr>
              <a:t> wo</a:t>
            </a: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qi </a:t>
            </a:r>
            <a:r>
              <a:rPr lang="en-US" altLang="zh-CN" sz="2400" dirty="0" err="1">
                <a:solidFill>
                  <a:srgbClr val="000000"/>
                </a:solidFill>
              </a:rPr>
              <a:t>qiu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en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zhu</a:t>
            </a:r>
            <a:r>
              <a:rPr lang="en-US" altLang="zh-CN" sz="2400" dirty="0">
                <a:solidFill>
                  <a:srgbClr val="000000"/>
                </a:solidFill>
              </a:rPr>
              <a:t> ling wo </a:t>
            </a:r>
            <a:r>
              <a:rPr lang="en-US" altLang="zh-CN" sz="2400" dirty="0" err="1">
                <a:solidFill>
                  <a:srgbClr val="000000"/>
                </a:solidFill>
              </a:rPr>
              <a:t>mai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shu</a:t>
            </a:r>
            <a:r>
              <a:rPr lang="en-US" altLang="zh-CN" sz="2400" dirty="0">
                <a:solidFill>
                  <a:srgbClr val="000000"/>
                </a:solidFill>
              </a:rPr>
              <a:t> ling </a:t>
            </a:r>
            <a:r>
              <a:rPr lang="en-US" altLang="zh-CN" sz="2400" dirty="0" err="1">
                <a:solidFill>
                  <a:srgbClr val="000000"/>
                </a:solidFill>
              </a:rPr>
              <a:t>gao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feng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4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  而祷告非仅用口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zan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ci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jing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fang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dao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gao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kou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让我学习顺服以圣洁为装饰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400" dirty="0" smtClean="0">
                <a:solidFill>
                  <a:srgbClr val="000000"/>
                </a:solidFill>
              </a:rPr>
              <a:t>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dai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you </a:t>
            </a:r>
            <a:r>
              <a:rPr lang="en-US" altLang="zh-CN" sz="2400" dirty="0" err="1">
                <a:solidFill>
                  <a:srgbClr val="000000"/>
                </a:solidFill>
              </a:rPr>
              <a:t>xin’er</a:t>
            </a:r>
            <a:r>
              <a:rPr lang="en-US" altLang="zh-CN" sz="24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xue</a:t>
            </a:r>
            <a:r>
              <a:rPr lang="en-US" altLang="zh-CN" sz="2400" dirty="0">
                <a:solidFill>
                  <a:srgbClr val="000000"/>
                </a:solidFill>
              </a:rPr>
              <a:t> xi shun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yi</a:t>
            </a:r>
            <a:r>
              <a:rPr lang="en-US" altLang="zh-CN" sz="2400" dirty="0">
                <a:solidFill>
                  <a:srgbClr val="000000"/>
                </a:solidFill>
              </a:rPr>
              <a:t> sheng </a:t>
            </a:r>
            <a:r>
              <a:rPr lang="en-US" altLang="zh-CN" sz="2400" dirty="0" err="1">
                <a:solidFill>
                  <a:srgbClr val="000000"/>
                </a:solidFill>
              </a:rPr>
              <a:t>jie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wei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4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  而祷告非仅用口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zan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ci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jing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fang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dao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gao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kou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3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让我学习顺服以圣洁为装饰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400" dirty="0" smtClean="0">
                <a:solidFill>
                  <a:srgbClr val="000000"/>
                </a:solidFill>
              </a:rPr>
              <a:t>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dai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you </a:t>
            </a:r>
            <a:r>
              <a:rPr lang="en-US" altLang="zh-CN" sz="2400" dirty="0" err="1">
                <a:solidFill>
                  <a:srgbClr val="000000"/>
                </a:solidFill>
              </a:rPr>
              <a:t>xin’er</a:t>
            </a:r>
            <a:r>
              <a:rPr lang="en-US" altLang="zh-CN" sz="24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xue</a:t>
            </a:r>
            <a:r>
              <a:rPr lang="en-US" altLang="zh-CN" sz="2400" dirty="0">
                <a:solidFill>
                  <a:srgbClr val="000000"/>
                </a:solidFill>
              </a:rPr>
              <a:t> xi shun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yi</a:t>
            </a:r>
            <a:r>
              <a:rPr lang="en-US" altLang="zh-CN" sz="2400" dirty="0">
                <a:solidFill>
                  <a:srgbClr val="000000"/>
                </a:solidFill>
              </a:rPr>
              <a:t> sheng </a:t>
            </a:r>
            <a:r>
              <a:rPr lang="en-US" altLang="zh-CN" sz="2400" dirty="0" err="1">
                <a:solidFill>
                  <a:srgbClr val="000000"/>
                </a:solidFill>
              </a:rPr>
              <a:t>jie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wei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03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  而祷告非仅用口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zan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ci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jing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fang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dao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gao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kou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6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让我学习顺服以圣洁为装饰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400" dirty="0" smtClean="0">
                <a:solidFill>
                  <a:srgbClr val="000000"/>
                </a:solidFill>
              </a:rPr>
              <a:t>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dai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you </a:t>
            </a:r>
            <a:r>
              <a:rPr lang="en-US" altLang="zh-CN" sz="2400" dirty="0" err="1">
                <a:solidFill>
                  <a:srgbClr val="000000"/>
                </a:solidFill>
              </a:rPr>
              <a:t>xin’er</a:t>
            </a:r>
            <a:r>
              <a:rPr lang="en-US" altLang="zh-CN" sz="24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xue</a:t>
            </a:r>
            <a:r>
              <a:rPr lang="en-US" altLang="zh-CN" sz="2400" dirty="0">
                <a:solidFill>
                  <a:srgbClr val="000000"/>
                </a:solidFill>
              </a:rPr>
              <a:t> xi shun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yi</a:t>
            </a:r>
            <a:r>
              <a:rPr lang="en-US" altLang="zh-CN" sz="2400" dirty="0">
                <a:solidFill>
                  <a:srgbClr val="000000"/>
                </a:solidFill>
              </a:rPr>
              <a:t> sheng </a:t>
            </a:r>
            <a:r>
              <a:rPr lang="en-US" altLang="zh-CN" sz="2400" dirty="0" err="1">
                <a:solidFill>
                  <a:srgbClr val="000000"/>
                </a:solidFill>
              </a:rPr>
              <a:t>jie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wei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4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0195" y="4288066"/>
            <a:ext cx="10837379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何等伟大的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爱 高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过诸天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深海 当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受极大赞美 喔喔</a:t>
            </a:r>
          </a:p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主你满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有能力 世界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盼望是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我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要敬拜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耶稣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我的主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he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de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Gao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tian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man you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 Shi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pan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In 16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  而祷告非仅用口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zan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ci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jing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fang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dao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gao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fei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kou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98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699099"/>
            <a:ext cx="12001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  让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让我学习顺服以圣洁为装饰</a:t>
            </a:r>
          </a:p>
          <a:p>
            <a:pPr algn="r"/>
            <a:endParaRPr lang="en-US" altLang="zh-CN" sz="12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bu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400" dirty="0" smtClean="0">
                <a:solidFill>
                  <a:srgbClr val="000000"/>
                </a:solidFill>
              </a:rPr>
              <a:t>  Rang </a:t>
            </a:r>
            <a:r>
              <a:rPr lang="en-US" altLang="zh-CN" sz="2400" dirty="0">
                <a:solidFill>
                  <a:srgbClr val="000000"/>
                </a:solidFill>
              </a:rPr>
              <a:t>wo </a:t>
            </a:r>
            <a:r>
              <a:rPr lang="en-US" altLang="zh-CN" sz="2400" dirty="0" err="1">
                <a:solidFill>
                  <a:srgbClr val="000000"/>
                </a:solidFill>
              </a:rPr>
              <a:t>dai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</a:rPr>
              <a:t> you </a:t>
            </a:r>
            <a:r>
              <a:rPr lang="en-US" altLang="zh-CN" sz="2400" dirty="0" err="1">
                <a:solidFill>
                  <a:srgbClr val="000000"/>
                </a:solidFill>
              </a:rPr>
              <a:t>xin’er</a:t>
            </a:r>
            <a:r>
              <a:rPr lang="en-US" altLang="zh-CN" sz="24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wo </a:t>
            </a:r>
            <a:r>
              <a:rPr lang="en-US" altLang="zh-CN" sz="2400" dirty="0" err="1">
                <a:solidFill>
                  <a:srgbClr val="000000"/>
                </a:solidFill>
              </a:rPr>
              <a:t>xue</a:t>
            </a:r>
            <a:r>
              <a:rPr lang="en-US" altLang="zh-CN" sz="2400" dirty="0">
                <a:solidFill>
                  <a:srgbClr val="000000"/>
                </a:solidFill>
              </a:rPr>
              <a:t> xi shun </a:t>
            </a:r>
            <a:r>
              <a:rPr lang="en-US" altLang="zh-CN" sz="2400" dirty="0" err="1">
                <a:solidFill>
                  <a:srgbClr val="000000"/>
                </a:solidFill>
              </a:rPr>
              <a:t>fu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yi</a:t>
            </a:r>
            <a:r>
              <a:rPr lang="en-US" altLang="zh-CN" sz="2400" dirty="0">
                <a:solidFill>
                  <a:srgbClr val="000000"/>
                </a:solidFill>
              </a:rPr>
              <a:t> sheng </a:t>
            </a:r>
            <a:r>
              <a:rPr lang="en-US" altLang="zh-CN" sz="2400" dirty="0" err="1">
                <a:solidFill>
                  <a:srgbClr val="000000"/>
                </a:solidFill>
              </a:rPr>
              <a:t>jie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wei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zhuang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8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2745" y="2295525"/>
            <a:ext cx="2976417" cy="964912"/>
          </a:xfrm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让我</a:t>
            </a:r>
            <a:endParaRPr lang="zh-CN" altLang="en-US" sz="96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9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8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83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4288066"/>
            <a:ext cx="8960953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永活全能的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主宰  道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成肉身显明你的爱</a:t>
            </a:r>
          </a:p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  荣耀神  何等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的伟大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zhuzai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Rong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He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</a:t>
            </a: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80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4288066"/>
            <a:ext cx="8960953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圣洁尊贵的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君王  超乎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万名在全地之上</a:t>
            </a:r>
          </a:p>
          <a:p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为我罪流宝</a:t>
            </a:r>
            <a:r>
              <a:rPr lang="zh-CN" altLang="en-US" sz="28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血  赎回</a:t>
            </a:r>
            <a:r>
              <a:rPr lang="zh-CN" altLang="en-US" sz="28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我生命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jun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Chao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wan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di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zhishang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 wo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zui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liu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xue</a:t>
            </a:r>
            <a:r>
              <a:rPr lang="en-US" altLang="zh-CN" sz="24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Shu 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hui wo sheng </a:t>
            </a:r>
            <a:r>
              <a:rPr lang="en-US" altLang="zh-CN" sz="24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endParaRPr lang="en-US" altLang="zh-CN" sz="24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44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2295</Words>
  <Application>Microsoft Office PowerPoint</Application>
  <PresentationFormat>宽屏</PresentationFormat>
  <Paragraphs>338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GB18030 Bitmap</vt:lpstr>
      <vt:lpstr>等线</vt:lpstr>
      <vt:lpstr>等线 Light</vt:lpstr>
      <vt:lpstr>黑体</vt:lpstr>
      <vt:lpstr>华文行楷</vt:lpstr>
      <vt:lpstr>宋体</vt:lpstr>
      <vt:lpstr>Arial</vt:lpstr>
      <vt:lpstr>Broadway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Great Thou 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Great Thou 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让我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让我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He Runzi</cp:lastModifiedBy>
  <cp:revision>20</cp:revision>
  <dcterms:created xsi:type="dcterms:W3CDTF">2018-05-28T06:38:08Z</dcterms:created>
  <dcterms:modified xsi:type="dcterms:W3CDTF">2018-05-31T16:09:54Z</dcterms:modified>
</cp:coreProperties>
</file>